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4" r:id="rId4"/>
    <p:sldId id="265" r:id="rId5"/>
    <p:sldId id="267" r:id="rId6"/>
    <p:sldId id="257" r:id="rId7"/>
    <p:sldId id="258" r:id="rId8"/>
    <p:sldId id="262" r:id="rId9"/>
    <p:sldId id="263" r:id="rId10"/>
    <p:sldId id="259" r:id="rId11"/>
    <p:sldId id="260" r:id="rId12"/>
    <p:sldId id="269" r:id="rId13"/>
    <p:sldId id="270" r:id="rId14"/>
    <p:sldId id="271" r:id="rId15"/>
    <p:sldId id="277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10/08/2021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 Deterministic Finite Automation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038600"/>
            <a:ext cx="6400800" cy="1752600"/>
          </a:xfrm>
        </p:spPr>
        <p:txBody>
          <a:bodyPr/>
          <a:lstStyle/>
          <a:p>
            <a:r>
              <a:rPr lang="en-US" dirty="0" smtClean="0"/>
              <a:t>    ---- </a:t>
            </a:r>
            <a:r>
              <a:rPr lang="en-US" dirty="0" err="1" smtClean="0"/>
              <a:t>Sakshi</a:t>
            </a:r>
            <a:r>
              <a:rPr lang="en-US" dirty="0" smtClean="0"/>
              <a:t> </a:t>
            </a:r>
            <a:r>
              <a:rPr lang="en-US" dirty="0" err="1" smtClean="0"/>
              <a:t>Surve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2512"/>
            <a:ext cx="4819650" cy="323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0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83057"/>
            <a:ext cx="8229600" cy="581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4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1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b="1" dirty="0" smtClean="0"/>
              <a:t>NFA to DFA Conversion : </a:t>
            </a:r>
            <a:endParaRPr lang="en-IN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229600" cy="3356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3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r="1200"/>
          <a:stretch/>
        </p:blipFill>
        <p:spPr bwMode="auto">
          <a:xfrm>
            <a:off x="381000" y="990600"/>
            <a:ext cx="849085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3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382000" cy="609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2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Rules Of Replacement :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A</a:t>
            </a:r>
            <a:r>
              <a:rPr lang="en-US" dirty="0" smtClean="0"/>
              <a:t> Non Final state can be replaced by it’s equivalent Non Final state only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 Final state can be replaced by another Final state only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Initial state can not be replaced by any other state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Replacing state ‘A’ by ‘B’ means deleting entries related to ‘A’ and whenever we find symbol ‘A’ in the Transition Mapping Function, replace it with ‘B’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3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15000"/>
          </a:xfrm>
        </p:spPr>
        <p:txBody>
          <a:bodyPr/>
          <a:lstStyle/>
          <a:p>
            <a:r>
              <a:rPr lang="en-US" dirty="0" smtClean="0"/>
              <a:t>Convert the following NFA to DFA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1"/>
          <a:stretch/>
        </p:blipFill>
        <p:spPr bwMode="auto">
          <a:xfrm>
            <a:off x="50451" y="1409700"/>
            <a:ext cx="909354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69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/>
          <a:stretch/>
        </p:blipFill>
        <p:spPr bwMode="auto">
          <a:xfrm>
            <a:off x="217713" y="609600"/>
            <a:ext cx="8838143" cy="583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0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7" y="762000"/>
            <a:ext cx="8984343" cy="547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7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"/>
            <a:ext cx="8305800" cy="621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1"/>
            <a:ext cx="8793438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9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0950"/>
            <a:ext cx="89154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7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Homework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9680"/>
            <a:ext cx="8229600" cy="4389120"/>
          </a:xfrm>
        </p:spPr>
        <p:txBody>
          <a:bodyPr/>
          <a:lstStyle/>
          <a:p>
            <a:r>
              <a:rPr lang="en-US" dirty="0" smtClean="0"/>
              <a:t>Convert the given NFA to DFA</a:t>
            </a: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057400"/>
            <a:ext cx="7493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0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3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799" cy="65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94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4" y="746760"/>
            <a:ext cx="8706866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41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6" y="205264"/>
            <a:ext cx="8554854" cy="657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44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012"/>
            <a:ext cx="8779610" cy="659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2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 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Finite Automaton model which allows zero or one or more transitions from a state on the same input symbol is called as Non- Deterministic Finite </a:t>
            </a:r>
            <a:r>
              <a:rPr lang="en-US" dirty="0" smtClean="0"/>
              <a:t>Automaton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DFA is a special case of NFA where from each state, there is a unique transition over each input symbol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54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/>
          <a:lstStyle/>
          <a:p>
            <a:r>
              <a:rPr lang="en-US" dirty="0" smtClean="0"/>
              <a:t>Design a NFA for accepting all binary strings with either two consecutive zeroes or two consecutive 1’s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8" y="1447800"/>
            <a:ext cx="484620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" t="7967"/>
          <a:stretch/>
        </p:blipFill>
        <p:spPr bwMode="auto">
          <a:xfrm>
            <a:off x="3251200" y="3135086"/>
            <a:ext cx="5664200" cy="36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24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62000"/>
            <a:ext cx="4410075" cy="305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03" y="4038600"/>
            <a:ext cx="8234597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3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1"/>
            <a:ext cx="8839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4" r="11400"/>
          <a:stretch/>
        </p:blipFill>
        <p:spPr bwMode="auto">
          <a:xfrm>
            <a:off x="255170" y="1219200"/>
            <a:ext cx="8660230" cy="450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9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5" b="52134"/>
          <a:stretch/>
        </p:blipFill>
        <p:spPr bwMode="auto">
          <a:xfrm>
            <a:off x="86225" y="1794782"/>
            <a:ext cx="8981575" cy="353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1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74</TotalTime>
  <Words>170</Words>
  <Application>Microsoft Office PowerPoint</Application>
  <PresentationFormat>On-screen Show (4:3)</PresentationFormat>
  <Paragraphs>20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Non Deterministic Finite Automation</vt:lpstr>
      <vt:lpstr>PowerPoint Presentation</vt:lpstr>
      <vt:lpstr>PowerPoint Presentation</vt:lpstr>
      <vt:lpstr>NFA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NFA to DFA Conversion : </vt:lpstr>
      <vt:lpstr>PowerPoint Presentation</vt:lpstr>
      <vt:lpstr>PowerPoint Presentation</vt:lpstr>
      <vt:lpstr>Rules Of Replacement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Deterministic Finite Automation</dc:title>
  <dc:creator>Isha</dc:creator>
  <cp:lastModifiedBy>abc</cp:lastModifiedBy>
  <cp:revision>30</cp:revision>
  <dcterms:created xsi:type="dcterms:W3CDTF">2006-08-16T00:00:00Z</dcterms:created>
  <dcterms:modified xsi:type="dcterms:W3CDTF">2021-08-10T05:36:32Z</dcterms:modified>
</cp:coreProperties>
</file>